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Extrait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B31A3D6-E178-DE54-6747-6F74F78004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6094BB0-04F1-37E5-9C13-DA33F702A9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7" t="16599" r="6263" b="20832"/>
          <a:stretch/>
        </p:blipFill>
        <p:spPr>
          <a:xfrm rot="5400000">
            <a:off x="2760759" y="1578113"/>
            <a:ext cx="6670481" cy="370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45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11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Wonderpark Libertad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37</cp:revision>
  <dcterms:created xsi:type="dcterms:W3CDTF">2021-07-17T07:25:24Z</dcterms:created>
  <dcterms:modified xsi:type="dcterms:W3CDTF">2022-09-08T00:00:10Z</dcterms:modified>
</cp:coreProperties>
</file>